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1" r:id="rId2"/>
    <p:sldId id="256" r:id="rId3"/>
    <p:sldId id="257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BA4-FFCC-CF4F-9C65-F4224D152F2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BB6-94C2-C74A-8BE2-1A5B53B3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4302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BA4-FFCC-CF4F-9C65-F4224D152F2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BB6-94C2-C74A-8BE2-1A5B53B3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8179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BA4-FFCC-CF4F-9C65-F4224D152F2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BB6-94C2-C74A-8BE2-1A5B53B3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4151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BA4-FFCC-CF4F-9C65-F4224D152F2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BB6-94C2-C74A-8BE2-1A5B53B3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5681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BA4-FFCC-CF4F-9C65-F4224D152F2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BB6-94C2-C74A-8BE2-1A5B53B3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4858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BA4-FFCC-CF4F-9C65-F4224D152F2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BB6-94C2-C74A-8BE2-1A5B53B3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7118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BA4-FFCC-CF4F-9C65-F4224D152F2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BB6-94C2-C74A-8BE2-1A5B53B3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2919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BA4-FFCC-CF4F-9C65-F4224D152F2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BB6-94C2-C74A-8BE2-1A5B53B3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38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BA4-FFCC-CF4F-9C65-F4224D152F2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BB6-94C2-C74A-8BE2-1A5B53B3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4016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BA4-FFCC-CF4F-9C65-F4224D152F2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BB6-94C2-C74A-8BE2-1A5B53B3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0504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2BA4-FFCC-CF4F-9C65-F4224D152F2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9BB6-94C2-C74A-8BE2-1A5B53B3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0830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2BA4-FFCC-CF4F-9C65-F4224D152F2D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E9BB6-94C2-C74A-8BE2-1A5B53B31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34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KLRPGJ8sDb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076" y="387927"/>
            <a:ext cx="5143341" cy="6379339"/>
          </a:xfrm>
        </p:spPr>
      </p:pic>
    </p:spTree>
    <p:extLst>
      <p:ext uri="{BB962C8B-B14F-4D97-AF65-F5344CB8AC3E}">
        <p14:creationId xmlns:p14="http://schemas.microsoft.com/office/powerpoint/2010/main" val="33968571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648151">
            <a:off x="685800" y="1028800"/>
            <a:ext cx="7772400" cy="3761551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Stock Market Challenge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3312"/>
            <a:ext cx="6400800" cy="114548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CHALLENGE DATES </a:t>
            </a:r>
          </a:p>
          <a:p>
            <a:r>
              <a:rPr lang="en-US" b="1" dirty="0"/>
              <a:t>September 8 to November 14, 2014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970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Teams</a:t>
            </a:r>
          </a:p>
          <a:p>
            <a:r>
              <a:rPr lang="en-US" dirty="0"/>
              <a:t>	</a:t>
            </a:r>
            <a:r>
              <a:rPr lang="en-US" dirty="0" smtClean="0"/>
              <a:t>Need a team name. </a:t>
            </a:r>
          </a:p>
          <a:p>
            <a:r>
              <a:rPr lang="en-US" dirty="0" smtClean="0"/>
              <a:t>Team Roles (Will need 2 of one role or 1 person can be a floater!)</a:t>
            </a:r>
          </a:p>
          <a:p>
            <a:pPr lvl="1"/>
            <a:r>
              <a:rPr lang="en-US" dirty="0" smtClean="0"/>
              <a:t>Facilitator</a:t>
            </a:r>
          </a:p>
          <a:p>
            <a:pPr lvl="1"/>
            <a:r>
              <a:rPr lang="en-US" dirty="0" smtClean="0"/>
              <a:t>Researcher</a:t>
            </a:r>
          </a:p>
          <a:p>
            <a:pPr lvl="1"/>
            <a:r>
              <a:rPr lang="en-US" dirty="0" smtClean="0"/>
              <a:t>Writer</a:t>
            </a:r>
          </a:p>
          <a:p>
            <a:pPr lvl="1"/>
            <a:r>
              <a:rPr lang="en-US" dirty="0" smtClean="0"/>
              <a:t>Poster Designer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73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</a:p>
          <a:p>
            <a:pPr lvl="1"/>
            <a:r>
              <a:rPr lang="en-US" dirty="0" smtClean="0"/>
              <a:t>On a sheet of paper write down:</a:t>
            </a:r>
          </a:p>
          <a:p>
            <a:pPr lvl="2"/>
            <a:r>
              <a:rPr lang="en-US" dirty="0" smtClean="0"/>
              <a:t>Team name</a:t>
            </a:r>
          </a:p>
          <a:p>
            <a:pPr lvl="2"/>
            <a:r>
              <a:rPr lang="en-US" dirty="0" smtClean="0"/>
              <a:t>Members and their roles. </a:t>
            </a:r>
            <a:endParaRPr lang="en-US" dirty="0"/>
          </a:p>
          <a:p>
            <a:pPr lvl="2"/>
            <a:endParaRPr lang="en-US" dirty="0" smtClean="0"/>
          </a:p>
          <a:p>
            <a:pPr marL="914400" lvl="2" indent="0" algn="ctr">
              <a:buNone/>
            </a:pPr>
            <a:r>
              <a:rPr lang="en-US" sz="3200" b="1" u="sng" dirty="0" smtClean="0">
                <a:solidFill>
                  <a:schemeClr val="bg1"/>
                </a:solidFill>
              </a:rPr>
              <a:t>Turn this in to  the homework  folder before leaving!</a:t>
            </a:r>
          </a:p>
        </p:txBody>
      </p:sp>
    </p:spTree>
    <p:extLst>
      <p:ext uri="{BB962C8B-B14F-4D97-AF65-F5344CB8AC3E}">
        <p14:creationId xmlns:p14="http://schemas.microsoft.com/office/powerpoint/2010/main" val="331296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Project Assignment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888"/>
            <a:ext cx="8229600" cy="542128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At the end of the project your team will write a paper. (**Paper Requirements will come soon**)</a:t>
            </a:r>
          </a:p>
          <a:p>
            <a:r>
              <a:rPr lang="en-US" b="1" dirty="0" smtClean="0"/>
              <a:t>You will be required to research your investments and be able to explain why you made these choices.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written part of the project must show how research was done, why the stock was picked, and the results of your investment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Your team will also need to create a tri fold poster board, highlighting your major investments, successes, and failures. (**poster requirements coming soon!**)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6270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96300"/>
            <a:ext cx="7620000" cy="5080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Opening Bell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100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</TotalTime>
  <Words>138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Stock Market Challenge</vt:lpstr>
      <vt:lpstr>PowerPoint Presentation</vt:lpstr>
      <vt:lpstr>PowerPoint Presentation</vt:lpstr>
      <vt:lpstr>Project Assignment</vt:lpstr>
      <vt:lpstr>Opening Bell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Market Challenge</dc:title>
  <dc:creator>Katie Riley</dc:creator>
  <cp:lastModifiedBy>Katie Riley</cp:lastModifiedBy>
  <cp:revision>7</cp:revision>
  <dcterms:created xsi:type="dcterms:W3CDTF">2014-09-08T00:23:03Z</dcterms:created>
  <dcterms:modified xsi:type="dcterms:W3CDTF">2014-09-08T18:10:48Z</dcterms:modified>
</cp:coreProperties>
</file>